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8" r:id="rId6"/>
    <p:sldId id="259" r:id="rId7"/>
    <p:sldId id="258" r:id="rId8"/>
    <p:sldId id="260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5" r:id="rId20"/>
    <p:sldId id="276" r:id="rId21"/>
    <p:sldId id="277" r:id="rId22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696" autoAdjust="0"/>
    <p:restoredTop sz="94629" autoAdjust="0"/>
  </p:normalViewPr>
  <p:slideViewPr>
    <p:cSldViewPr showGuides="1">
      <p:cViewPr varScale="1">
        <p:scale>
          <a:sx n="70" d="100"/>
          <a:sy n="70" d="100"/>
        </p:scale>
        <p:origin x="-400" y="-11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16-03-26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6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16-03-26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9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27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344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99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779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609F-0362-4067-A47A-9F1CA2E45A65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929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D9F-A6BB-400D-8F4D-616EB46A9405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36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170E197-1079-4777-8273-53286CD6A787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04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F1AF-E5B2-41DB-BFF8-672C5BBF646A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07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17C630-F8FA-4DCB-87FA-91D30885A2FD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83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76C6-356A-48AB-A8EF-572AE4A11929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6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86D9-BDBD-4090-B19D-04E04F3CB648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1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D0FB-1285-4974-8D4E-BCFCC0FA7978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686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4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96D5-80C9-4ED7-89C2-CE590C3C6CB2}" type="datetime1">
              <a:rPr lang="es-ES" smtClean="0"/>
              <a:pPr/>
              <a:t>16-03-26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t>‹Nr.›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47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s-ES" noProof="0" smtClean="0"/>
              <a:pPr rtl="0"/>
              <a:t>‹Nr.›</a:t>
            </a:fld>
            <a:endParaRPr lang="es-E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1BAB-2490-48FD-81BA-E5EB85DA87AE}" type="datetime1">
              <a:rPr lang="es-ES" smtClean="0"/>
              <a:pPr/>
              <a:t>16-03-26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9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6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16-03-26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74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ratula power bchi3.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0"/>
            <a:ext cx="9144000" cy="6858000"/>
          </a:xfrm>
          <a:prstGeom prst="rect">
            <a:avLst/>
          </a:prstGeom>
        </p:spPr>
      </p:pic>
      <p:pic>
        <p:nvPicPr>
          <p:cNvPr id="3" name="Imagen 2" descr="caratula power bchi3.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08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-23003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1" y="0"/>
            <a:ext cx="11953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3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8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5" y="0"/>
            <a:ext cx="1206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75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-891480"/>
            <a:ext cx="11999069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3" y="0"/>
            <a:ext cx="12359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6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6-03-09 a la(s) 12.5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6"/>
            <a:ext cx="12188825" cy="6149716"/>
          </a:xfrm>
          <a:prstGeom prst="rect">
            <a:avLst/>
          </a:prstGeom>
        </p:spPr>
      </p:pic>
      <p:pic>
        <p:nvPicPr>
          <p:cNvPr id="5" name="Imagen 4" descr="charla 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963488"/>
            <a:ext cx="12305170" cy="79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8188" y="3429000"/>
            <a:ext cx="7577494" cy="58715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GRACIAS GRACIAS GRACIAS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Imagen 6" descr="caratula power bchi3.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07" y="0"/>
            <a:ext cx="12575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ratula power bchi3.pdf (18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-603448"/>
            <a:ext cx="10873207" cy="74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249002-FE84-1AB0-6FCE-7A4BCD64C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038ED59-89FB-6FCD-F900-10A5C360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caratula power bchi3.pdf copia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547D0ED6-3BCF-2715-A69B-13169115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16632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charla 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61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1CE615-C528-F0C8-376F-9ABDA858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223FAFD2-C76B-2E3C-3EB7-5F39B17C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88640"/>
            <a:ext cx="138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caratula power bchi3.pdf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AF3470-AFE0-B4CE-646B-3ACBF15E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0CA01E1-0BE4-3C0A-60FE-F28C0CE7A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" y="0"/>
            <a:ext cx="12188825" cy="6856212"/>
          </a:xfrm>
          <a:prstGeom prst="rect">
            <a:avLst/>
          </a:prstGeom>
        </p:spPr>
      </p:pic>
      <p:pic>
        <p:nvPicPr>
          <p:cNvPr id="2" name="Imagen 1" descr="charla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40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5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2" y="0"/>
            <a:ext cx="11566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harla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55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2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3</Words>
  <Application>Microsoft Macintosh PowerPoint</Application>
  <PresentationFormat>Personalizado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GRACIAS 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Marchant SCL</dc:creator>
  <cp:lastModifiedBy>Miguel Barriga</cp:lastModifiedBy>
  <cp:revision>9</cp:revision>
  <dcterms:created xsi:type="dcterms:W3CDTF">2025-12-04T16:44:56Z</dcterms:created>
  <dcterms:modified xsi:type="dcterms:W3CDTF">2026-03-16T19:06:30Z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